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70" r:id="rId10"/>
    <p:sldId id="263" r:id="rId11"/>
    <p:sldId id="276" r:id="rId12"/>
    <p:sldId id="277" r:id="rId13"/>
    <p:sldId id="275" r:id="rId14"/>
    <p:sldId id="283" r:id="rId15"/>
    <p:sldId id="278" r:id="rId16"/>
    <p:sldId id="279" r:id="rId17"/>
    <p:sldId id="280" r:id="rId18"/>
    <p:sldId id="282" r:id="rId19"/>
    <p:sldId id="264" r:id="rId20"/>
    <p:sldId id="266" r:id="rId21"/>
    <p:sldId id="267" r:id="rId22"/>
    <p:sldId id="268" r:id="rId23"/>
    <p:sldId id="269" r:id="rId24"/>
    <p:sldId id="26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06" autoAdjust="0"/>
    <p:restoredTop sz="94660"/>
  </p:normalViewPr>
  <p:slideViewPr>
    <p:cSldViewPr>
      <p:cViewPr varScale="1">
        <p:scale>
          <a:sx n="57" d="100"/>
          <a:sy n="57" d="100"/>
        </p:scale>
        <p:origin x="53" y="30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AE25B5-86A0-4880-9FB1-430D3D7E1661}" type="doc">
      <dgm:prSet loTypeId="urn:microsoft.com/office/officeart/2005/8/layout/arrow2" loCatId="process" qsTypeId="urn:microsoft.com/office/officeart/2005/8/quickstyle/simple3" qsCatId="simple" csTypeId="urn:microsoft.com/office/officeart/2005/8/colors/accent1_2" csCatId="accent1" phldr="1"/>
      <dgm:spPr/>
    </dgm:pt>
    <dgm:pt modelId="{6AC6EA2F-B413-442C-B91B-EB68715358D3}">
      <dgm:prSet phldrT="[Text]"/>
      <dgm:spPr/>
      <dgm:t>
        <a:bodyPr/>
        <a:lstStyle/>
        <a:p>
          <a:r>
            <a:rPr lang="en-US" dirty="0" smtClean="0"/>
            <a:t>After</a:t>
          </a:r>
          <a:endParaRPr lang="en-US" dirty="0"/>
        </a:p>
      </dgm:t>
    </dgm:pt>
    <dgm:pt modelId="{A2D08A51-B3BB-4402-8FB7-149854A45724}" type="parTrans" cxnId="{9A51501C-330C-4102-A84A-103ECBC329CB}">
      <dgm:prSet/>
      <dgm:spPr/>
      <dgm:t>
        <a:bodyPr/>
        <a:lstStyle/>
        <a:p>
          <a:endParaRPr lang="en-US"/>
        </a:p>
      </dgm:t>
    </dgm:pt>
    <dgm:pt modelId="{4089AB31-B1B0-4656-A0D8-BC2E838E5795}" type="sibTrans" cxnId="{9A51501C-330C-4102-A84A-103ECBC329CB}">
      <dgm:prSet/>
      <dgm:spPr/>
      <dgm:t>
        <a:bodyPr/>
        <a:lstStyle/>
        <a:p>
          <a:endParaRPr lang="en-US"/>
        </a:p>
      </dgm:t>
    </dgm:pt>
    <dgm:pt modelId="{2234E183-2A21-4CD6-A417-A75AE80CFE29}">
      <dgm:prSet phldrT="[Text]"/>
      <dgm:spPr/>
      <dgm:t>
        <a:bodyPr/>
        <a:lstStyle/>
        <a:p>
          <a:r>
            <a:rPr lang="en-US" dirty="0" smtClean="0"/>
            <a:t>Change</a:t>
          </a:r>
          <a:endParaRPr lang="en-US" dirty="0"/>
        </a:p>
      </dgm:t>
    </dgm:pt>
    <dgm:pt modelId="{6EDD3045-3B3D-493E-88D5-7100C8E6DC05}" type="sibTrans" cxnId="{2568979C-58C4-4830-BE55-ED3AE4372788}">
      <dgm:prSet/>
      <dgm:spPr/>
      <dgm:t>
        <a:bodyPr/>
        <a:lstStyle/>
        <a:p>
          <a:endParaRPr lang="en-US"/>
        </a:p>
      </dgm:t>
    </dgm:pt>
    <dgm:pt modelId="{0EB97F8A-25F6-4CD0-810F-7A26278FA476}" type="parTrans" cxnId="{2568979C-58C4-4830-BE55-ED3AE4372788}">
      <dgm:prSet/>
      <dgm:spPr/>
      <dgm:t>
        <a:bodyPr/>
        <a:lstStyle/>
        <a:p>
          <a:endParaRPr lang="en-US"/>
        </a:p>
      </dgm:t>
    </dgm:pt>
    <dgm:pt modelId="{38FEAEEB-1DC1-4E91-A9AE-135DE1202841}">
      <dgm:prSet phldrT="[Text]"/>
      <dgm:spPr/>
      <dgm:t>
        <a:bodyPr/>
        <a:lstStyle/>
        <a:p>
          <a:r>
            <a:rPr lang="en-US" dirty="0" smtClean="0"/>
            <a:t>Before</a:t>
          </a:r>
          <a:endParaRPr lang="en-US" dirty="0"/>
        </a:p>
      </dgm:t>
    </dgm:pt>
    <dgm:pt modelId="{6024CB4D-7EE6-403C-82C8-29CF333A09BE}" type="sibTrans" cxnId="{AE001953-AA37-474D-8594-BD5AB3A36254}">
      <dgm:prSet/>
      <dgm:spPr/>
      <dgm:t>
        <a:bodyPr/>
        <a:lstStyle/>
        <a:p>
          <a:endParaRPr lang="en-US"/>
        </a:p>
      </dgm:t>
    </dgm:pt>
    <dgm:pt modelId="{DAFEFF7B-D3FC-4DD0-9F3A-6C45315CF0AD}" type="parTrans" cxnId="{AE001953-AA37-474D-8594-BD5AB3A36254}">
      <dgm:prSet/>
      <dgm:spPr/>
      <dgm:t>
        <a:bodyPr/>
        <a:lstStyle/>
        <a:p>
          <a:endParaRPr lang="en-US"/>
        </a:p>
      </dgm:t>
    </dgm:pt>
    <dgm:pt modelId="{CE079E22-8E1E-4122-8B3F-54ABDB835811}" type="pres">
      <dgm:prSet presAssocID="{69AE25B5-86A0-4880-9FB1-430D3D7E1661}" presName="arrowDiagram" presStyleCnt="0">
        <dgm:presLayoutVars>
          <dgm:chMax val="5"/>
          <dgm:dir/>
          <dgm:resizeHandles val="exact"/>
        </dgm:presLayoutVars>
      </dgm:prSet>
      <dgm:spPr/>
    </dgm:pt>
    <dgm:pt modelId="{A5D029ED-CB56-494E-A4BE-F2F3208467F7}" type="pres">
      <dgm:prSet presAssocID="{69AE25B5-86A0-4880-9FB1-430D3D7E1661}" presName="arrow" presStyleLbl="bgShp" presStyleIdx="0" presStyleCnt="1"/>
      <dgm:spPr/>
    </dgm:pt>
    <dgm:pt modelId="{D3B4FDCF-E4B1-4E83-A41E-1E51F25121AF}" type="pres">
      <dgm:prSet presAssocID="{69AE25B5-86A0-4880-9FB1-430D3D7E1661}" presName="arrowDiagram3" presStyleCnt="0"/>
      <dgm:spPr/>
    </dgm:pt>
    <dgm:pt modelId="{134C0D31-8325-4A0C-8FEE-856E56587DFD}" type="pres">
      <dgm:prSet presAssocID="{38FEAEEB-1DC1-4E91-A9AE-135DE1202841}" presName="bullet3a" presStyleLbl="node1" presStyleIdx="0" presStyleCnt="3"/>
      <dgm:spPr/>
    </dgm:pt>
    <dgm:pt modelId="{84B1C761-29C8-4B73-B74B-59D47A0DA24C}" type="pres">
      <dgm:prSet presAssocID="{38FEAEEB-1DC1-4E91-A9AE-135DE1202841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227840-9D93-4436-8157-D2320843946A}" type="pres">
      <dgm:prSet presAssocID="{2234E183-2A21-4CD6-A417-A75AE80CFE29}" presName="bullet3b" presStyleLbl="node1" presStyleIdx="1" presStyleCnt="3"/>
      <dgm:spPr/>
    </dgm:pt>
    <dgm:pt modelId="{8345B9CE-34F3-4C7B-9475-1E3BA716F03A}" type="pres">
      <dgm:prSet presAssocID="{2234E183-2A21-4CD6-A417-A75AE80CFE29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4462F2-332A-4866-8C34-C2EF0F65AA0A}" type="pres">
      <dgm:prSet presAssocID="{6AC6EA2F-B413-442C-B91B-EB68715358D3}" presName="bullet3c" presStyleLbl="node1" presStyleIdx="2" presStyleCnt="3"/>
      <dgm:spPr/>
    </dgm:pt>
    <dgm:pt modelId="{2EE64A10-7CD6-42FE-AFAC-1A501D84EA86}" type="pres">
      <dgm:prSet presAssocID="{6AC6EA2F-B413-442C-B91B-EB68715358D3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CACEEE-922F-4CEA-99B2-A916BDBF0ACE}" type="presOf" srcId="{6AC6EA2F-B413-442C-B91B-EB68715358D3}" destId="{2EE64A10-7CD6-42FE-AFAC-1A501D84EA86}" srcOrd="0" destOrd="0" presId="urn:microsoft.com/office/officeart/2005/8/layout/arrow2"/>
    <dgm:cxn modelId="{92B6BBB5-1500-4258-B9F2-59EF1F6759E5}" type="presOf" srcId="{38FEAEEB-1DC1-4E91-A9AE-135DE1202841}" destId="{84B1C761-29C8-4B73-B74B-59D47A0DA24C}" srcOrd="0" destOrd="0" presId="urn:microsoft.com/office/officeart/2005/8/layout/arrow2"/>
    <dgm:cxn modelId="{2568979C-58C4-4830-BE55-ED3AE4372788}" srcId="{69AE25B5-86A0-4880-9FB1-430D3D7E1661}" destId="{2234E183-2A21-4CD6-A417-A75AE80CFE29}" srcOrd="1" destOrd="0" parTransId="{0EB97F8A-25F6-4CD0-810F-7A26278FA476}" sibTransId="{6EDD3045-3B3D-493E-88D5-7100C8E6DC05}"/>
    <dgm:cxn modelId="{AE001953-AA37-474D-8594-BD5AB3A36254}" srcId="{69AE25B5-86A0-4880-9FB1-430D3D7E1661}" destId="{38FEAEEB-1DC1-4E91-A9AE-135DE1202841}" srcOrd="0" destOrd="0" parTransId="{DAFEFF7B-D3FC-4DD0-9F3A-6C45315CF0AD}" sibTransId="{6024CB4D-7EE6-403C-82C8-29CF333A09BE}"/>
    <dgm:cxn modelId="{F9BDD38B-8FBC-4185-81B7-FAAF94A9D8E0}" type="presOf" srcId="{2234E183-2A21-4CD6-A417-A75AE80CFE29}" destId="{8345B9CE-34F3-4C7B-9475-1E3BA716F03A}" srcOrd="0" destOrd="0" presId="urn:microsoft.com/office/officeart/2005/8/layout/arrow2"/>
    <dgm:cxn modelId="{9A51501C-330C-4102-A84A-103ECBC329CB}" srcId="{69AE25B5-86A0-4880-9FB1-430D3D7E1661}" destId="{6AC6EA2F-B413-442C-B91B-EB68715358D3}" srcOrd="2" destOrd="0" parTransId="{A2D08A51-B3BB-4402-8FB7-149854A45724}" sibTransId="{4089AB31-B1B0-4656-A0D8-BC2E838E5795}"/>
    <dgm:cxn modelId="{7AF0D4DF-6753-4B56-840C-8A580D3EBF69}" type="presOf" srcId="{69AE25B5-86A0-4880-9FB1-430D3D7E1661}" destId="{CE079E22-8E1E-4122-8B3F-54ABDB835811}" srcOrd="0" destOrd="0" presId="urn:microsoft.com/office/officeart/2005/8/layout/arrow2"/>
    <dgm:cxn modelId="{26D706FC-626B-481F-8706-A1C2BF778D9E}" type="presParOf" srcId="{CE079E22-8E1E-4122-8B3F-54ABDB835811}" destId="{A5D029ED-CB56-494E-A4BE-F2F3208467F7}" srcOrd="0" destOrd="0" presId="urn:microsoft.com/office/officeart/2005/8/layout/arrow2"/>
    <dgm:cxn modelId="{9508DF12-2FE9-4087-BB9A-6E90AB42EE3D}" type="presParOf" srcId="{CE079E22-8E1E-4122-8B3F-54ABDB835811}" destId="{D3B4FDCF-E4B1-4E83-A41E-1E51F25121AF}" srcOrd="1" destOrd="0" presId="urn:microsoft.com/office/officeart/2005/8/layout/arrow2"/>
    <dgm:cxn modelId="{EB705688-6781-49A5-9F22-B95F569E0042}" type="presParOf" srcId="{D3B4FDCF-E4B1-4E83-A41E-1E51F25121AF}" destId="{134C0D31-8325-4A0C-8FEE-856E56587DFD}" srcOrd="0" destOrd="0" presId="urn:microsoft.com/office/officeart/2005/8/layout/arrow2"/>
    <dgm:cxn modelId="{29CA9F97-2B3A-4D9F-BA30-EB9E4F2C3F1A}" type="presParOf" srcId="{D3B4FDCF-E4B1-4E83-A41E-1E51F25121AF}" destId="{84B1C761-29C8-4B73-B74B-59D47A0DA24C}" srcOrd="1" destOrd="0" presId="urn:microsoft.com/office/officeart/2005/8/layout/arrow2"/>
    <dgm:cxn modelId="{983043C6-E85F-4B24-A0DE-BDFE9B3231CD}" type="presParOf" srcId="{D3B4FDCF-E4B1-4E83-A41E-1E51F25121AF}" destId="{AB227840-9D93-4436-8157-D2320843946A}" srcOrd="2" destOrd="0" presId="urn:microsoft.com/office/officeart/2005/8/layout/arrow2"/>
    <dgm:cxn modelId="{D48DD72E-B59F-476C-BE0D-11DE4F5D051A}" type="presParOf" srcId="{D3B4FDCF-E4B1-4E83-A41E-1E51F25121AF}" destId="{8345B9CE-34F3-4C7B-9475-1E3BA716F03A}" srcOrd="3" destOrd="0" presId="urn:microsoft.com/office/officeart/2005/8/layout/arrow2"/>
    <dgm:cxn modelId="{D25DB358-A829-4AD9-B5CA-8301B34E8C0E}" type="presParOf" srcId="{D3B4FDCF-E4B1-4E83-A41E-1E51F25121AF}" destId="{7B4462F2-332A-4866-8C34-C2EF0F65AA0A}" srcOrd="4" destOrd="0" presId="urn:microsoft.com/office/officeart/2005/8/layout/arrow2"/>
    <dgm:cxn modelId="{8C83203F-FE5B-450D-86E5-6AE5C053B68A}" type="presParOf" srcId="{D3B4FDCF-E4B1-4E83-A41E-1E51F25121AF}" destId="{2EE64A10-7CD6-42FE-AFAC-1A501D84EA86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0A67A2-1A06-49E5-90F4-E0377F83A4BD}" type="doc">
      <dgm:prSet loTypeId="urn:microsoft.com/office/officeart/2005/8/layout/radial4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D60F1A-2992-4A5A-881A-B2B21EAD90A4}">
      <dgm:prSet phldrT="[Text]"/>
      <dgm:spPr/>
      <dgm:t>
        <a:bodyPr/>
        <a:lstStyle/>
        <a:p>
          <a:r>
            <a:rPr lang="en-US" dirty="0" smtClean="0"/>
            <a:t>Water</a:t>
          </a:r>
          <a:endParaRPr lang="en-US" dirty="0"/>
        </a:p>
      </dgm:t>
    </dgm:pt>
    <dgm:pt modelId="{42F3B706-40F7-41D7-9766-2BF4D037433C}" type="parTrans" cxnId="{5470E498-7C61-4AC2-847C-5FBDA0596157}">
      <dgm:prSet/>
      <dgm:spPr/>
      <dgm:t>
        <a:bodyPr/>
        <a:lstStyle/>
        <a:p>
          <a:endParaRPr lang="en-US"/>
        </a:p>
      </dgm:t>
    </dgm:pt>
    <dgm:pt modelId="{E3E1FB09-6869-4E2E-BA1A-7C99176EF77E}" type="sibTrans" cxnId="{5470E498-7C61-4AC2-847C-5FBDA0596157}">
      <dgm:prSet/>
      <dgm:spPr/>
      <dgm:t>
        <a:bodyPr/>
        <a:lstStyle/>
        <a:p>
          <a:endParaRPr lang="en-US"/>
        </a:p>
      </dgm:t>
    </dgm:pt>
    <dgm:pt modelId="{B685052F-7D98-40CA-9F98-46582E9434C8}">
      <dgm:prSet phldrT="[Text]" phldr="1"/>
      <dgm:spPr/>
      <dgm:t>
        <a:bodyPr/>
        <a:lstStyle/>
        <a:p>
          <a:endParaRPr lang="en-US" dirty="0"/>
        </a:p>
      </dgm:t>
    </dgm:pt>
    <dgm:pt modelId="{A6B66E20-55F1-413D-80E7-C9E88B71DB34}" type="parTrans" cxnId="{5F5BAD4A-26DC-42D6-B70E-5D4EB046F31F}">
      <dgm:prSet/>
      <dgm:spPr/>
      <dgm:t>
        <a:bodyPr/>
        <a:lstStyle/>
        <a:p>
          <a:endParaRPr lang="en-US"/>
        </a:p>
      </dgm:t>
    </dgm:pt>
    <dgm:pt modelId="{452DB341-A57A-4412-9652-230CC1406237}" type="sibTrans" cxnId="{5F5BAD4A-26DC-42D6-B70E-5D4EB046F31F}">
      <dgm:prSet/>
      <dgm:spPr/>
      <dgm:t>
        <a:bodyPr/>
        <a:lstStyle/>
        <a:p>
          <a:endParaRPr lang="en-US"/>
        </a:p>
      </dgm:t>
    </dgm:pt>
    <dgm:pt modelId="{6E135084-C402-4117-A7D9-9731F9A86360}">
      <dgm:prSet phldrT="[Text]"/>
      <dgm:spPr/>
      <dgm:t>
        <a:bodyPr/>
        <a:lstStyle/>
        <a:p>
          <a:r>
            <a:rPr lang="en-US" dirty="0" smtClean="0"/>
            <a:t>sheep</a:t>
          </a:r>
          <a:endParaRPr lang="en-US" dirty="0"/>
        </a:p>
      </dgm:t>
    </dgm:pt>
    <dgm:pt modelId="{34301E6A-0E64-438C-A527-907F144E276C}" type="parTrans" cxnId="{3567FC85-78E1-49AE-AD6A-1F39AD4BEA2E}">
      <dgm:prSet/>
      <dgm:spPr/>
      <dgm:t>
        <a:bodyPr/>
        <a:lstStyle/>
        <a:p>
          <a:endParaRPr lang="en-US"/>
        </a:p>
      </dgm:t>
    </dgm:pt>
    <dgm:pt modelId="{64FBA5C0-7228-46E9-A3F9-5F668C6CE880}" type="sibTrans" cxnId="{3567FC85-78E1-49AE-AD6A-1F39AD4BEA2E}">
      <dgm:prSet/>
      <dgm:spPr/>
      <dgm:t>
        <a:bodyPr/>
        <a:lstStyle/>
        <a:p>
          <a:endParaRPr lang="en-US"/>
        </a:p>
      </dgm:t>
    </dgm:pt>
    <dgm:pt modelId="{22755CD1-9D80-47B7-8669-4FDD046FE21E}">
      <dgm:prSet phldrT="[Text]" phldr="1"/>
      <dgm:spPr/>
      <dgm:t>
        <a:bodyPr/>
        <a:lstStyle/>
        <a:p>
          <a:endParaRPr lang="en-US"/>
        </a:p>
      </dgm:t>
    </dgm:pt>
    <dgm:pt modelId="{D2753CE2-9E81-432B-B314-C69388B2517B}" type="parTrans" cxnId="{B41958D5-0971-4E56-9FA1-2BA3410B7272}">
      <dgm:prSet/>
      <dgm:spPr/>
      <dgm:t>
        <a:bodyPr/>
        <a:lstStyle/>
        <a:p>
          <a:endParaRPr lang="en-US"/>
        </a:p>
      </dgm:t>
    </dgm:pt>
    <dgm:pt modelId="{63C2885B-72CE-4CA0-BC31-452E3EE4D6E8}" type="sibTrans" cxnId="{B41958D5-0971-4E56-9FA1-2BA3410B7272}">
      <dgm:prSet/>
      <dgm:spPr/>
      <dgm:t>
        <a:bodyPr/>
        <a:lstStyle/>
        <a:p>
          <a:endParaRPr lang="en-US"/>
        </a:p>
      </dgm:t>
    </dgm:pt>
    <dgm:pt modelId="{7DFA5CCC-3D67-4459-8022-6EC99864593B}" type="pres">
      <dgm:prSet presAssocID="{CB0A67A2-1A06-49E5-90F4-E0377F83A4B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EF7444-8441-473F-A885-AB5CD74A231B}" type="pres">
      <dgm:prSet presAssocID="{E8D60F1A-2992-4A5A-881A-B2B21EAD90A4}" presName="centerShape" presStyleLbl="node0" presStyleIdx="0" presStyleCnt="1"/>
      <dgm:spPr/>
      <dgm:t>
        <a:bodyPr/>
        <a:lstStyle/>
        <a:p>
          <a:endParaRPr lang="en-US"/>
        </a:p>
      </dgm:t>
    </dgm:pt>
    <dgm:pt modelId="{2751DA8D-E0B2-41B4-9756-FD47D5A03882}" type="pres">
      <dgm:prSet presAssocID="{A6B66E20-55F1-413D-80E7-C9E88B71DB34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74C8DB66-0185-42B7-9515-E31D0BAAF23E}" type="pres">
      <dgm:prSet presAssocID="{B685052F-7D98-40CA-9F98-46582E9434C8}" presName="node" presStyleLbl="node1" presStyleIdx="0" presStyleCnt="3" custScaleX="51872" custScaleY="153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C917EC-7F59-44A6-A024-DFC8B4E427A8}" type="pres">
      <dgm:prSet presAssocID="{34301E6A-0E64-438C-A527-907F144E276C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3897B6BC-0663-448D-BD99-46A753BB105F}" type="pres">
      <dgm:prSet presAssocID="{6E135084-C402-4117-A7D9-9731F9A86360}" presName="node" presStyleLbl="node1" presStyleIdx="1" presStyleCnt="3" custScaleX="71898" custScaleY="814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5A9F7C-7457-407E-A870-FF5622030FB0}" type="pres">
      <dgm:prSet presAssocID="{D2753CE2-9E81-432B-B314-C69388B2517B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9488DFDE-2C92-4FA5-AB80-6D004B311AC1}" type="pres">
      <dgm:prSet presAssocID="{22755CD1-9D80-47B7-8669-4FDD046FE21E}" presName="node" presStyleLbl="node1" presStyleIdx="2" presStyleCnt="3" custScaleX="37789" custScaleY="153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38BCC4-4A03-40C6-A116-DE0A6DDCF8A6}" type="presOf" srcId="{22755CD1-9D80-47B7-8669-4FDD046FE21E}" destId="{9488DFDE-2C92-4FA5-AB80-6D004B311AC1}" srcOrd="0" destOrd="0" presId="urn:microsoft.com/office/officeart/2005/8/layout/radial4"/>
    <dgm:cxn modelId="{82C174ED-1D3A-45D7-8BD4-4F26812B1A87}" type="presOf" srcId="{34301E6A-0E64-438C-A527-907F144E276C}" destId="{88C917EC-7F59-44A6-A024-DFC8B4E427A8}" srcOrd="0" destOrd="0" presId="urn:microsoft.com/office/officeart/2005/8/layout/radial4"/>
    <dgm:cxn modelId="{5A9C99CF-A742-4801-BABA-8A62DCFD6A34}" type="presOf" srcId="{E8D60F1A-2992-4A5A-881A-B2B21EAD90A4}" destId="{C8EF7444-8441-473F-A885-AB5CD74A231B}" srcOrd="0" destOrd="0" presId="urn:microsoft.com/office/officeart/2005/8/layout/radial4"/>
    <dgm:cxn modelId="{5470E498-7C61-4AC2-847C-5FBDA0596157}" srcId="{CB0A67A2-1A06-49E5-90F4-E0377F83A4BD}" destId="{E8D60F1A-2992-4A5A-881A-B2B21EAD90A4}" srcOrd="0" destOrd="0" parTransId="{42F3B706-40F7-41D7-9766-2BF4D037433C}" sibTransId="{E3E1FB09-6869-4E2E-BA1A-7C99176EF77E}"/>
    <dgm:cxn modelId="{42DA2219-72FC-4A2B-8AA2-C8EB0826BD25}" type="presOf" srcId="{B685052F-7D98-40CA-9F98-46582E9434C8}" destId="{74C8DB66-0185-42B7-9515-E31D0BAAF23E}" srcOrd="0" destOrd="0" presId="urn:microsoft.com/office/officeart/2005/8/layout/radial4"/>
    <dgm:cxn modelId="{3567FC85-78E1-49AE-AD6A-1F39AD4BEA2E}" srcId="{E8D60F1A-2992-4A5A-881A-B2B21EAD90A4}" destId="{6E135084-C402-4117-A7D9-9731F9A86360}" srcOrd="1" destOrd="0" parTransId="{34301E6A-0E64-438C-A527-907F144E276C}" sibTransId="{64FBA5C0-7228-46E9-A3F9-5F668C6CE880}"/>
    <dgm:cxn modelId="{FA739E98-8447-4A01-AEE2-CE7B0C66205C}" type="presOf" srcId="{A6B66E20-55F1-413D-80E7-C9E88B71DB34}" destId="{2751DA8D-E0B2-41B4-9756-FD47D5A03882}" srcOrd="0" destOrd="0" presId="urn:microsoft.com/office/officeart/2005/8/layout/radial4"/>
    <dgm:cxn modelId="{B086F15F-0BBD-41F2-AAE6-212B487F9784}" type="presOf" srcId="{CB0A67A2-1A06-49E5-90F4-E0377F83A4BD}" destId="{7DFA5CCC-3D67-4459-8022-6EC99864593B}" srcOrd="0" destOrd="0" presId="urn:microsoft.com/office/officeart/2005/8/layout/radial4"/>
    <dgm:cxn modelId="{5F5BAD4A-26DC-42D6-B70E-5D4EB046F31F}" srcId="{E8D60F1A-2992-4A5A-881A-B2B21EAD90A4}" destId="{B685052F-7D98-40CA-9F98-46582E9434C8}" srcOrd="0" destOrd="0" parTransId="{A6B66E20-55F1-413D-80E7-C9E88B71DB34}" sibTransId="{452DB341-A57A-4412-9652-230CC1406237}"/>
    <dgm:cxn modelId="{1449D9B9-300A-41A0-ABFF-7B96351C5FF4}" type="presOf" srcId="{D2753CE2-9E81-432B-B314-C69388B2517B}" destId="{BC5A9F7C-7457-407E-A870-FF5622030FB0}" srcOrd="0" destOrd="0" presId="urn:microsoft.com/office/officeart/2005/8/layout/radial4"/>
    <dgm:cxn modelId="{377B466F-092A-4D50-81F4-803FF48E4072}" type="presOf" srcId="{6E135084-C402-4117-A7D9-9731F9A86360}" destId="{3897B6BC-0663-448D-BD99-46A753BB105F}" srcOrd="0" destOrd="0" presId="urn:microsoft.com/office/officeart/2005/8/layout/radial4"/>
    <dgm:cxn modelId="{B41958D5-0971-4E56-9FA1-2BA3410B7272}" srcId="{E8D60F1A-2992-4A5A-881A-B2B21EAD90A4}" destId="{22755CD1-9D80-47B7-8669-4FDD046FE21E}" srcOrd="2" destOrd="0" parTransId="{D2753CE2-9E81-432B-B314-C69388B2517B}" sibTransId="{63C2885B-72CE-4CA0-BC31-452E3EE4D6E8}"/>
    <dgm:cxn modelId="{C189D5E1-5CAF-4342-9048-4F969352C3A5}" type="presParOf" srcId="{7DFA5CCC-3D67-4459-8022-6EC99864593B}" destId="{C8EF7444-8441-473F-A885-AB5CD74A231B}" srcOrd="0" destOrd="0" presId="urn:microsoft.com/office/officeart/2005/8/layout/radial4"/>
    <dgm:cxn modelId="{79DF60E9-EC66-4659-BE3A-F6E587DD1342}" type="presParOf" srcId="{7DFA5CCC-3D67-4459-8022-6EC99864593B}" destId="{2751DA8D-E0B2-41B4-9756-FD47D5A03882}" srcOrd="1" destOrd="0" presId="urn:microsoft.com/office/officeart/2005/8/layout/radial4"/>
    <dgm:cxn modelId="{1D584BBF-AE68-43DD-BC1E-757AD694A66F}" type="presParOf" srcId="{7DFA5CCC-3D67-4459-8022-6EC99864593B}" destId="{74C8DB66-0185-42B7-9515-E31D0BAAF23E}" srcOrd="2" destOrd="0" presId="urn:microsoft.com/office/officeart/2005/8/layout/radial4"/>
    <dgm:cxn modelId="{C7F0CBA3-E861-4193-A4F5-D49182D9A08C}" type="presParOf" srcId="{7DFA5CCC-3D67-4459-8022-6EC99864593B}" destId="{88C917EC-7F59-44A6-A024-DFC8B4E427A8}" srcOrd="3" destOrd="0" presId="urn:microsoft.com/office/officeart/2005/8/layout/radial4"/>
    <dgm:cxn modelId="{7F6CF5B3-0472-49CB-B79F-EFB81CA5DB63}" type="presParOf" srcId="{7DFA5CCC-3D67-4459-8022-6EC99864593B}" destId="{3897B6BC-0663-448D-BD99-46A753BB105F}" srcOrd="4" destOrd="0" presId="urn:microsoft.com/office/officeart/2005/8/layout/radial4"/>
    <dgm:cxn modelId="{6206FB80-9C9E-4533-B788-EC89FF4B9E01}" type="presParOf" srcId="{7DFA5CCC-3D67-4459-8022-6EC99864593B}" destId="{BC5A9F7C-7457-407E-A870-FF5622030FB0}" srcOrd="5" destOrd="0" presId="urn:microsoft.com/office/officeart/2005/8/layout/radial4"/>
    <dgm:cxn modelId="{13B40FF0-89A5-4062-A168-CAFAA0B2BCA3}" type="presParOf" srcId="{7DFA5CCC-3D67-4459-8022-6EC99864593B}" destId="{9488DFDE-2C92-4FA5-AB80-6D004B311AC1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D029ED-CB56-494E-A4BE-F2F3208467F7}">
      <dsp:nvSpPr>
        <dsp:cNvPr id="0" name=""/>
        <dsp:cNvSpPr/>
      </dsp:nvSpPr>
      <dsp:spPr>
        <a:xfrm>
          <a:off x="1546860" y="0"/>
          <a:ext cx="4145280" cy="25908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34C0D31-8325-4A0C-8FEE-856E56587DFD}">
      <dsp:nvSpPr>
        <dsp:cNvPr id="0" name=""/>
        <dsp:cNvSpPr/>
      </dsp:nvSpPr>
      <dsp:spPr>
        <a:xfrm>
          <a:off x="2073310" y="1788170"/>
          <a:ext cx="107777" cy="1077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4B1C761-29C8-4B73-B74B-59D47A0DA24C}">
      <dsp:nvSpPr>
        <dsp:cNvPr id="0" name=""/>
        <dsp:cNvSpPr/>
      </dsp:nvSpPr>
      <dsp:spPr>
        <a:xfrm>
          <a:off x="2127199" y="1842058"/>
          <a:ext cx="965850" cy="748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09" tIns="0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Before</a:t>
          </a:r>
          <a:endParaRPr lang="en-US" sz="2100" kern="1200" dirty="0"/>
        </a:p>
      </dsp:txBody>
      <dsp:txXfrm>
        <a:off x="2127199" y="1842058"/>
        <a:ext cx="965850" cy="748741"/>
      </dsp:txXfrm>
    </dsp:sp>
    <dsp:sp modelId="{AB227840-9D93-4436-8157-D2320843946A}">
      <dsp:nvSpPr>
        <dsp:cNvPr id="0" name=""/>
        <dsp:cNvSpPr/>
      </dsp:nvSpPr>
      <dsp:spPr>
        <a:xfrm>
          <a:off x="3024652" y="1083990"/>
          <a:ext cx="194828" cy="19482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345B9CE-34F3-4C7B-9475-1E3BA716F03A}">
      <dsp:nvSpPr>
        <dsp:cNvPr id="0" name=""/>
        <dsp:cNvSpPr/>
      </dsp:nvSpPr>
      <dsp:spPr>
        <a:xfrm>
          <a:off x="3122066" y="1181404"/>
          <a:ext cx="994867" cy="1409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35" tIns="0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Change</a:t>
          </a:r>
          <a:endParaRPr lang="en-US" sz="2100" kern="1200" dirty="0"/>
        </a:p>
      </dsp:txBody>
      <dsp:txXfrm>
        <a:off x="3122066" y="1181404"/>
        <a:ext cx="994867" cy="1409395"/>
      </dsp:txXfrm>
    </dsp:sp>
    <dsp:sp modelId="{7B4462F2-332A-4866-8C34-C2EF0F65AA0A}">
      <dsp:nvSpPr>
        <dsp:cNvPr id="0" name=""/>
        <dsp:cNvSpPr/>
      </dsp:nvSpPr>
      <dsp:spPr>
        <a:xfrm>
          <a:off x="4168749" y="655472"/>
          <a:ext cx="269443" cy="2694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EE64A10-7CD6-42FE-AFAC-1A501D84EA86}">
      <dsp:nvSpPr>
        <dsp:cNvPr id="0" name=""/>
        <dsp:cNvSpPr/>
      </dsp:nvSpPr>
      <dsp:spPr>
        <a:xfrm>
          <a:off x="4303471" y="790193"/>
          <a:ext cx="994867" cy="1800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772" tIns="0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After</a:t>
          </a:r>
          <a:endParaRPr lang="en-US" sz="2100" kern="1200" dirty="0"/>
        </a:p>
      </dsp:txBody>
      <dsp:txXfrm>
        <a:off x="4303471" y="790193"/>
        <a:ext cx="994867" cy="18006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F7444-8441-473F-A885-AB5CD74A231B}">
      <dsp:nvSpPr>
        <dsp:cNvPr id="0" name=""/>
        <dsp:cNvSpPr/>
      </dsp:nvSpPr>
      <dsp:spPr>
        <a:xfrm>
          <a:off x="1567562" y="1392731"/>
          <a:ext cx="1131570" cy="11315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  <a:sp3d extrusionH="28000" prstMaterial="matte"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Water</a:t>
          </a:r>
          <a:endParaRPr lang="en-US" sz="2200" kern="1200" dirty="0"/>
        </a:p>
      </dsp:txBody>
      <dsp:txXfrm>
        <a:off x="1733277" y="1558446"/>
        <a:ext cx="800140" cy="800140"/>
      </dsp:txXfrm>
    </dsp:sp>
    <dsp:sp modelId="{2751DA8D-E0B2-41B4-9756-FD47D5A03882}">
      <dsp:nvSpPr>
        <dsp:cNvPr id="0" name=""/>
        <dsp:cNvSpPr/>
      </dsp:nvSpPr>
      <dsp:spPr>
        <a:xfrm rot="12900000">
          <a:off x="764149" y="1169807"/>
          <a:ext cx="946182" cy="32249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C8DB66-0185-42B7-9515-E31D0BAAF23E}">
      <dsp:nvSpPr>
        <dsp:cNvPr id="0" name=""/>
        <dsp:cNvSpPr/>
      </dsp:nvSpPr>
      <dsp:spPr>
        <a:xfrm>
          <a:off x="570897" y="993727"/>
          <a:ext cx="557619" cy="131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  <a:sp3d extrusionH="28000" prstMaterial="matte"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/>
        </a:p>
      </dsp:txBody>
      <dsp:txXfrm>
        <a:off x="574762" y="997592"/>
        <a:ext cx="549889" cy="124218"/>
      </dsp:txXfrm>
    </dsp:sp>
    <dsp:sp modelId="{88C917EC-7F59-44A6-A024-DFC8B4E427A8}">
      <dsp:nvSpPr>
        <dsp:cNvPr id="0" name=""/>
        <dsp:cNvSpPr/>
      </dsp:nvSpPr>
      <dsp:spPr>
        <a:xfrm rot="16200000">
          <a:off x="1660256" y="703323"/>
          <a:ext cx="946182" cy="32249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97B6BC-0663-448D-BD99-46A753BB105F}">
      <dsp:nvSpPr>
        <dsp:cNvPr id="0" name=""/>
        <dsp:cNvSpPr/>
      </dsp:nvSpPr>
      <dsp:spPr>
        <a:xfrm>
          <a:off x="1746899" y="41098"/>
          <a:ext cx="772897" cy="7007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sheep</a:t>
          </a:r>
          <a:endParaRPr lang="en-US" sz="2000" kern="1200" dirty="0"/>
        </a:p>
      </dsp:txBody>
      <dsp:txXfrm>
        <a:off x="1767424" y="61623"/>
        <a:ext cx="731847" cy="659715"/>
      </dsp:txXfrm>
    </dsp:sp>
    <dsp:sp modelId="{BC5A9F7C-7457-407E-A870-FF5622030FB0}">
      <dsp:nvSpPr>
        <dsp:cNvPr id="0" name=""/>
        <dsp:cNvSpPr/>
      </dsp:nvSpPr>
      <dsp:spPr>
        <a:xfrm rot="19500000">
          <a:off x="2556363" y="1169807"/>
          <a:ext cx="946182" cy="32249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88DFDE-2C92-4FA5-AB80-6D004B311AC1}">
      <dsp:nvSpPr>
        <dsp:cNvPr id="0" name=""/>
        <dsp:cNvSpPr/>
      </dsp:nvSpPr>
      <dsp:spPr>
        <a:xfrm>
          <a:off x="3213874" y="993727"/>
          <a:ext cx="406228" cy="131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  <a:sp3d extrusionH="28000" prstMaterial="matte"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3217739" y="997592"/>
        <a:ext cx="398498" cy="124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26EA2-6225-43E9-A3FC-0C59EC22C437}" type="datetimeFigureOut">
              <a:rPr lang="en-US" smtClean="0"/>
              <a:pPr/>
              <a:t>9/22/2018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82AE8-B866-4D90-90D2-C31FBC2CC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65AE5BE-259C-4153-AB63-B8482706EC3E}" type="datetimeFigureOut">
              <a:rPr lang="en-US" smtClean="0"/>
              <a:pPr/>
              <a:t>9/22/2018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093EBE3-0AE6-4568-8193-F069EAD48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E5BE-259C-4153-AB63-B8482706EC3E}" type="datetimeFigureOut">
              <a:rPr lang="en-US" smtClean="0"/>
              <a:pPr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EBE3-0AE6-4568-8193-F069EAD48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E5BE-259C-4153-AB63-B8482706EC3E}" type="datetimeFigureOut">
              <a:rPr lang="en-US" smtClean="0"/>
              <a:pPr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EBE3-0AE6-4568-8193-F069EAD48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E5BE-259C-4153-AB63-B8482706EC3E}" type="datetimeFigureOut">
              <a:rPr lang="en-US" smtClean="0"/>
              <a:pPr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EBE3-0AE6-4568-8193-F069EAD48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E5BE-259C-4153-AB63-B8482706EC3E}" type="datetimeFigureOut">
              <a:rPr lang="en-US" smtClean="0"/>
              <a:pPr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EBE3-0AE6-4568-8193-F069EAD48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E5BE-259C-4153-AB63-B8482706EC3E}" type="datetimeFigureOut">
              <a:rPr lang="en-US" smtClean="0"/>
              <a:pPr/>
              <a:t>9/22/2018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EBE3-0AE6-4568-8193-F069EAD48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5AE5BE-259C-4153-AB63-B8482706EC3E}" type="datetimeFigureOut">
              <a:rPr lang="en-US" smtClean="0"/>
              <a:pPr/>
              <a:t>9/22/2018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93EBE3-0AE6-4568-8193-F069EAD481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65AE5BE-259C-4153-AB63-B8482706EC3E}" type="datetimeFigureOut">
              <a:rPr lang="en-US" smtClean="0"/>
              <a:pPr/>
              <a:t>9/22/2018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093EBE3-0AE6-4568-8193-F069EAD48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E5BE-259C-4153-AB63-B8482706EC3E}" type="datetimeFigureOut">
              <a:rPr lang="en-US" smtClean="0"/>
              <a:pPr/>
              <a:t>9/22/2018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EBE3-0AE6-4568-8193-F069EAD48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E5BE-259C-4153-AB63-B8482706EC3E}" type="datetimeFigureOut">
              <a:rPr lang="en-US" smtClean="0"/>
              <a:pPr/>
              <a:t>9/22/2018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EBE3-0AE6-4568-8193-F069EAD48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E5BE-259C-4153-AB63-B8482706EC3E}" type="datetimeFigureOut">
              <a:rPr lang="en-US" smtClean="0"/>
              <a:pPr/>
              <a:t>9/22/2018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EBE3-0AE6-4568-8193-F069EAD48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65AE5BE-259C-4153-AB63-B8482706EC3E}" type="datetimeFigureOut">
              <a:rPr lang="en-US" smtClean="0"/>
              <a:pPr/>
              <a:t>9/22/2018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093EBE3-0AE6-4568-8193-F069EAD48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6868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five thresholds of postmodern conversion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67200"/>
            <a:ext cx="6858000" cy="25908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Matt Price, PhD</a:t>
            </a:r>
          </a:p>
          <a:p>
            <a:pPr algn="r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Professor of Christian Education &amp; </a:t>
            </a:r>
          </a:p>
          <a:p>
            <a:pPr algn="r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&amp; Intercultural Studies</a:t>
            </a:r>
          </a:p>
          <a:p>
            <a:pPr algn="r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Mount Vernon Nazarene University</a:t>
            </a:r>
          </a:p>
        </p:txBody>
      </p:sp>
      <p:pic>
        <p:nvPicPr>
          <p:cNvPr id="2051" name="Picture 3" descr="F:\MVNU Courses\Images\mvnu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9530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after the crossing: first eight weeks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669536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Start praying: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beyond threshold into New Life</a:t>
            </a:r>
            <a:endParaRPr lang="en-US" sz="3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3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Start studying Scripture: John</a:t>
            </a:r>
          </a:p>
          <a:p>
            <a:endParaRPr lang="en-US" sz="3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Start connecting to a community</a:t>
            </a:r>
          </a:p>
          <a:p>
            <a:endParaRPr lang="en-US" sz="3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Start telling their stories: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new fruit = fruit</a:t>
            </a:r>
            <a:endParaRPr lang="en-US" sz="3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3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Start serving: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faith in action is alive</a:t>
            </a:r>
            <a:endParaRPr lang="en-US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066800"/>
          </a:xfrm>
        </p:spPr>
        <p:txBody>
          <a:bodyPr/>
          <a:lstStyle/>
          <a:p>
            <a:r>
              <a:rPr lang="en-US" b="1" dirty="0" smtClean="0">
                <a:latin typeface="Tahoma" pitchFamily="34" charset="0"/>
                <a:cs typeface="Tahoma" pitchFamily="34" charset="0"/>
              </a:rPr>
              <a:t>Spiritual Conversation Starters</a:t>
            </a: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What is usually asked:</a:t>
            </a:r>
          </a:p>
          <a:p>
            <a:r>
              <a:rPr lang="en-US" sz="3200" dirty="0" smtClean="0">
                <a:latin typeface="Tahoma" pitchFamily="34" charset="0"/>
                <a:cs typeface="Tahoma" pitchFamily="34" charset="0"/>
              </a:rPr>
              <a:t>Are you saved? </a:t>
            </a:r>
            <a:endParaRPr lang="en-US" sz="3200" dirty="0" smtClean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r>
              <a:rPr lang="en-US" sz="3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Are you born again?</a:t>
            </a:r>
          </a:p>
          <a:p>
            <a:r>
              <a:rPr lang="en-US" sz="3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Are you a Christian?</a:t>
            </a:r>
          </a:p>
          <a:p>
            <a:r>
              <a:rPr lang="en-US" sz="3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Do you want to go to heaven?</a:t>
            </a:r>
          </a:p>
          <a:p>
            <a:r>
              <a:rPr lang="en-US" sz="3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If you died tonight, where would you go?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229600" cy="1066800"/>
          </a:xfrm>
        </p:spPr>
        <p:txBody>
          <a:bodyPr/>
          <a:lstStyle/>
          <a:p>
            <a:r>
              <a:rPr lang="en-US" b="1" dirty="0" smtClean="0">
                <a:latin typeface="Tahoma" pitchFamily="34" charset="0"/>
                <a:cs typeface="Tahoma" pitchFamily="34" charset="0"/>
              </a:rPr>
              <a:t>Spiritual Conversation Starters</a:t>
            </a: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/>
          </a:bodyPr>
          <a:lstStyle/>
          <a:p>
            <a:r>
              <a:rPr lang="en-US" strike="sngStrike" dirty="0" smtClean="0">
                <a:latin typeface="Tahoma" pitchFamily="34" charset="0"/>
                <a:cs typeface="Tahoma" pitchFamily="34" charset="0"/>
              </a:rPr>
              <a:t>Are you saved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? </a:t>
            </a:r>
            <a:endParaRPr lang="en-US" dirty="0" smtClean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lvl="1">
              <a:buNone/>
            </a:pPr>
            <a:r>
              <a:rPr lang="en-US" b="1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Do you think about spiritual things?</a:t>
            </a:r>
          </a:p>
          <a:p>
            <a:r>
              <a:rPr lang="en-US" strike="sngStrike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Are you born again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?</a:t>
            </a:r>
          </a:p>
          <a:p>
            <a:pPr lvl="1">
              <a:buNone/>
            </a:pPr>
            <a:r>
              <a:rPr lang="en-US" b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Where </a:t>
            </a:r>
            <a:r>
              <a:rPr lang="en-US" b="1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are you on your spiritual journey?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r>
              <a:rPr lang="en-US" strike="sngStrike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Are you a Christian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?</a:t>
            </a:r>
          </a:p>
          <a:p>
            <a:pPr lvl="1">
              <a:buNone/>
            </a:pPr>
            <a:r>
              <a:rPr lang="en-US" b="1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Do you consider yourself a religious person?</a:t>
            </a:r>
          </a:p>
          <a:p>
            <a:r>
              <a:rPr lang="en-US" strike="sngStrike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Do you want to go to heaven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?</a:t>
            </a:r>
          </a:p>
          <a:p>
            <a:pPr lvl="1">
              <a:buNone/>
            </a:pPr>
            <a:r>
              <a:rPr lang="en-US" b="1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What happens to us when we die?</a:t>
            </a:r>
          </a:p>
          <a:p>
            <a:r>
              <a:rPr lang="en-US" strike="sngStrike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If you died tonight, where would you go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?</a:t>
            </a:r>
          </a:p>
          <a:p>
            <a:pPr lvl="1">
              <a:buNone/>
            </a:pPr>
            <a:r>
              <a:rPr lang="en-US" b="1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Tell me your spiritual story.</a:t>
            </a:r>
            <a:endParaRPr lang="en-US" b="1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4 ?s to Continue the Conversation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ahoma" pitchFamily="34" charset="0"/>
                <a:cs typeface="Tahoma" pitchFamily="34" charset="0"/>
              </a:rPr>
              <a:t>What do you mean by that?</a:t>
            </a:r>
          </a:p>
          <a:p>
            <a:pPr lvl="1"/>
            <a:r>
              <a:rPr lang="en-US" sz="2800" dirty="0" smtClean="0">
                <a:latin typeface="Tahoma" pitchFamily="34" charset="0"/>
                <a:cs typeface="Tahoma" pitchFamily="34" charset="0"/>
              </a:rPr>
              <a:t>What do you mean by “Christian”?</a:t>
            </a:r>
          </a:p>
          <a:p>
            <a:r>
              <a:rPr lang="en-US" sz="3200" b="1" dirty="0" smtClean="0">
                <a:latin typeface="Tahoma" pitchFamily="34" charset="0"/>
                <a:cs typeface="Tahoma" pitchFamily="34" charset="0"/>
              </a:rPr>
              <a:t>How do you know that is true?</a:t>
            </a:r>
          </a:p>
          <a:p>
            <a:pPr lvl="1"/>
            <a:r>
              <a:rPr lang="en-US" sz="2800" dirty="0" smtClean="0">
                <a:latin typeface="Tahoma" pitchFamily="34" charset="0"/>
                <a:cs typeface="Tahoma" pitchFamily="34" charset="0"/>
              </a:rPr>
              <a:t>How do you know that God could not help someone like you?</a:t>
            </a:r>
          </a:p>
          <a:p>
            <a:r>
              <a:rPr lang="en-US" sz="3200" b="1" dirty="0" smtClean="0">
                <a:latin typeface="Tahoma" pitchFamily="34" charset="0"/>
                <a:cs typeface="Tahoma" pitchFamily="34" charset="0"/>
              </a:rPr>
              <a:t>Where did you get your info?</a:t>
            </a:r>
          </a:p>
          <a:p>
            <a:pPr lvl="1"/>
            <a:r>
              <a:rPr lang="en-US" sz="2800" dirty="0" smtClean="0">
                <a:latin typeface="Tahoma" pitchFamily="34" charset="0"/>
                <a:cs typeface="Tahoma" pitchFamily="34" charset="0"/>
              </a:rPr>
              <a:t>Where did you get your information on reincarnation?</a:t>
            </a:r>
          </a:p>
          <a:p>
            <a:r>
              <a:rPr lang="en-US" sz="3200" b="1" dirty="0" smtClean="0">
                <a:latin typeface="Tahoma" pitchFamily="34" charset="0"/>
                <a:cs typeface="Tahoma" pitchFamily="34" charset="0"/>
              </a:rPr>
              <a:t>What if you are wrong?</a:t>
            </a:r>
            <a:endParaRPr lang="en-US" b="1" dirty="0" smtClean="0">
              <a:latin typeface="Tahoma" pitchFamily="34" charset="0"/>
              <a:cs typeface="Tahoma" pitchFamily="34" charset="0"/>
            </a:endParaRPr>
          </a:p>
          <a:p>
            <a:pPr algn="r"/>
            <a:r>
              <a:rPr lang="en-US" sz="2000" dirty="0" smtClean="0">
                <a:latin typeface="Tahoma" pitchFamily="34" charset="0"/>
                <a:cs typeface="Tahoma" pitchFamily="34" charset="0"/>
              </a:rPr>
              <a:t>Adapted from Mark Cahill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Remember: They Seek the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range sheep in the Outback</a:t>
            </a:r>
          </a:p>
          <a:p>
            <a:r>
              <a:rPr lang="en-US" dirty="0" smtClean="0"/>
              <a:t>Need a fence? No.</a:t>
            </a:r>
          </a:p>
          <a:p>
            <a:r>
              <a:rPr lang="en-US" dirty="0" smtClean="0"/>
              <a:t>But a water source.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038600" y="3454400"/>
          <a:ext cx="4191000" cy="256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vs. Done - </a:t>
            </a:r>
            <a:r>
              <a:rPr lang="en-US" dirty="0" err="1" smtClean="0"/>
              <a:t>Mittelberg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Religion is spelled D-O, and is all about trying to DO enough to please God.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trouble is we don’t know if we ever do enough, and the Bible tells us we never can do enough (Romans 3.23).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But Christianity is spelt D-O-N-E.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vs. Done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Jesus did what we could never do alone. </a:t>
            </a:r>
          </a:p>
          <a:p>
            <a:pPr lvl="1"/>
            <a:r>
              <a:rPr lang="en-US" dirty="0" smtClean="0"/>
              <a:t>He lived the perfect life and died on the cross to pay for all the wrong stuff we have done.</a:t>
            </a:r>
          </a:p>
          <a:p>
            <a:r>
              <a:rPr lang="en-US" dirty="0" smtClean="0"/>
              <a:t>But it’s not enough just to know this; </a:t>
            </a:r>
          </a:p>
          <a:p>
            <a:pPr lvl="1"/>
            <a:r>
              <a:rPr lang="en-US" dirty="0" smtClean="0"/>
              <a:t>we have to receive what He has done; </a:t>
            </a:r>
          </a:p>
          <a:p>
            <a:pPr lvl="1"/>
            <a:r>
              <a:rPr lang="en-US" dirty="0" smtClean="0"/>
              <a:t>we have to ask Jesus to forgive us and to be the leader of our lives.</a:t>
            </a:r>
          </a:p>
          <a:p>
            <a:r>
              <a:rPr lang="en-US" dirty="0" smtClean="0"/>
              <a:t>Then you could ask them what they think, whether they understand the difference, and if they see the need for Jesus.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vs. Done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 course, it’s basic, and focuses on one aspect of the atonement.</a:t>
            </a:r>
          </a:p>
          <a:p>
            <a:r>
              <a:rPr lang="en-US" dirty="0" smtClean="0"/>
              <a:t>Not to memorize it, but know it enough  </a:t>
            </a:r>
            <a:r>
              <a:rPr lang="en-US" dirty="0" err="1" smtClean="0"/>
              <a:t>tofill</a:t>
            </a:r>
            <a:r>
              <a:rPr lang="en-US" dirty="0" smtClean="0"/>
              <a:t> in the gaps, linger on conversational points, use scripture to fill out parts that are meaningful in the conversation that you are having. </a:t>
            </a:r>
          </a:p>
          <a:p>
            <a:r>
              <a:rPr lang="en-US" dirty="0" smtClean="0"/>
              <a:t>The outline helps remember the conversational flow.</a:t>
            </a:r>
          </a:p>
          <a:p>
            <a:r>
              <a:rPr lang="en-US" dirty="0" smtClean="0"/>
              <a:t>BTW, in Spanish: </a:t>
            </a:r>
            <a:r>
              <a:rPr lang="en-US" dirty="0" err="1" smtClean="0"/>
              <a:t>Hace</a:t>
            </a:r>
            <a:r>
              <a:rPr lang="en-US" dirty="0" smtClean="0"/>
              <a:t> vs. </a:t>
            </a:r>
            <a:r>
              <a:rPr lang="en-US" dirty="0" err="1" smtClean="0"/>
              <a:t>Hecho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vs. Done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Mark </a:t>
            </a:r>
            <a:r>
              <a:rPr lang="en-US" dirty="0" err="1" smtClean="0"/>
              <a:t>Mittelberg</a:t>
            </a:r>
            <a:r>
              <a:rPr lang="en-US" dirty="0" smtClean="0"/>
              <a:t>, Lee </a:t>
            </a:r>
            <a:r>
              <a:rPr lang="en-US" dirty="0" err="1" smtClean="0"/>
              <a:t>Strobel</a:t>
            </a:r>
            <a:r>
              <a:rPr lang="en-US" dirty="0" smtClean="0"/>
              <a:t>, Bill </a:t>
            </a:r>
            <a:r>
              <a:rPr lang="en-US" dirty="0" err="1" smtClean="0"/>
              <a:t>Hybels</a:t>
            </a:r>
            <a:r>
              <a:rPr lang="en-US" dirty="0" smtClean="0"/>
              <a:t>, </a:t>
            </a:r>
            <a:r>
              <a:rPr lang="en-US" i="1" dirty="0" smtClean="0"/>
              <a:t>Becoming a Contagious Christian Participant’s Guide</a:t>
            </a:r>
            <a:r>
              <a:rPr lang="en-US" dirty="0" smtClean="0"/>
              <a:t>. </a:t>
            </a:r>
            <a:r>
              <a:rPr lang="en-US" dirty="0" err="1" smtClean="0"/>
              <a:t>Willowcreek</a:t>
            </a:r>
            <a:r>
              <a:rPr lang="en-US" dirty="0" smtClean="0"/>
              <a:t> Association. </a:t>
            </a:r>
            <a:r>
              <a:rPr lang="en-US" dirty="0" err="1" smtClean="0"/>
              <a:t>Zondervan</a:t>
            </a:r>
            <a:r>
              <a:rPr lang="en-US" dirty="0" smtClean="0"/>
              <a:t>, 1995, p. 56.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352800"/>
            <a:ext cx="1828800" cy="35052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934200" y="3429000"/>
            <a:ext cx="1828800" cy="3429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God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1200" y="12192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 are separated from God</a:t>
            </a:r>
            <a:endParaRPr lang="en-US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key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3352800" cy="13929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Don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Everts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&amp; Doug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Schaupp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Once Was Lost: What Postmodern Skeptics Taught Us About Their Path to Jesus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(2008)</a:t>
            </a:r>
          </a:p>
          <a:p>
            <a:endParaRPr lang="en-US" dirty="0"/>
          </a:p>
        </p:txBody>
      </p:sp>
      <p:pic>
        <p:nvPicPr>
          <p:cNvPr id="4" name="Picture 2" descr="F:\MVNU Courses\Images\PMI 3013\I once was lost book 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40910"/>
            <a:ext cx="2286000" cy="3413342"/>
          </a:xfrm>
          <a:prstGeom prst="rect">
            <a:avLst/>
          </a:prstGeom>
          <a:noFill/>
        </p:spPr>
      </p:pic>
      <p:pic>
        <p:nvPicPr>
          <p:cNvPr id="3076" name="Picture 4" descr="F:\MVNU Courses\Images\PMI 3013\jfhp-logo_color-eb300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808162"/>
            <a:ext cx="4572000" cy="1392238"/>
          </a:xfrm>
          <a:prstGeom prst="rect">
            <a:avLst/>
          </a:prstGeom>
          <a:noFill/>
        </p:spPr>
      </p:pic>
      <p:pic>
        <p:nvPicPr>
          <p:cNvPr id="3077" name="Picture 5" descr="F:\MVNU Courses\Images\PMI 3013\contagious church book cov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3443785"/>
            <a:ext cx="1981200" cy="2957015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6705600" y="4648200"/>
            <a:ext cx="2438400" cy="16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Mark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Mittelberg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Becoming a Contagious Church,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Zondervan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(2007)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352800"/>
            <a:ext cx="1828800" cy="35052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</a:t>
            </a:r>
            <a:endParaRPr lang="en-US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934200" y="3429000"/>
            <a:ext cx="1828800" cy="3429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God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Arc 6"/>
          <p:cNvSpPr/>
          <p:nvPr/>
        </p:nvSpPr>
        <p:spPr>
          <a:xfrm>
            <a:off x="1371600" y="2743200"/>
            <a:ext cx="1447800" cy="1828800"/>
          </a:xfrm>
          <a:prstGeom prst="arc">
            <a:avLst>
              <a:gd name="adj1" fmla="val 14858270"/>
              <a:gd name="adj2" fmla="val 0"/>
            </a:avLst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>
            <a:off x="1524000" y="2590800"/>
            <a:ext cx="2057400" cy="1600200"/>
          </a:xfrm>
          <a:prstGeom prst="arc">
            <a:avLst>
              <a:gd name="adj1" fmla="val 14858270"/>
              <a:gd name="adj2" fmla="val 157846"/>
            </a:avLst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>
            <a:off x="1676400" y="2286000"/>
            <a:ext cx="2743200" cy="1600200"/>
          </a:xfrm>
          <a:prstGeom prst="arc">
            <a:avLst>
              <a:gd name="adj1" fmla="val 14858270"/>
              <a:gd name="adj2" fmla="val 157846"/>
            </a:avLst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895600" y="5486400"/>
            <a:ext cx="3352800" cy="1371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bg2">
                    <a:lumMod val="9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death</a:t>
            </a:r>
            <a:endParaRPr lang="en-US" sz="4400" b="1" dirty="0">
              <a:solidFill>
                <a:schemeClr val="bg2">
                  <a:lumMod val="9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12192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All attempts fail, even religion, and they lead to death</a:t>
            </a:r>
            <a:endParaRPr lang="en-US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352800"/>
            <a:ext cx="1828800" cy="35052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</a:t>
            </a:r>
            <a:endParaRPr lang="en-US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934200" y="3352800"/>
            <a:ext cx="1828800" cy="3505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God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Parallelogram 9"/>
          <p:cNvSpPr/>
          <p:nvPr/>
        </p:nvSpPr>
        <p:spPr>
          <a:xfrm>
            <a:off x="1828800" y="3048000"/>
            <a:ext cx="5486400" cy="228600"/>
          </a:xfrm>
          <a:prstGeom prst="parallelogram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/>
          <p:cNvSpPr/>
          <p:nvPr/>
        </p:nvSpPr>
        <p:spPr>
          <a:xfrm rot="5400000">
            <a:off x="2762250" y="3752850"/>
            <a:ext cx="3657600" cy="266700"/>
          </a:xfrm>
          <a:prstGeom prst="parallelogram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895600" y="5943600"/>
            <a:ext cx="3352800" cy="914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bg2">
                    <a:lumMod val="9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death</a:t>
            </a:r>
            <a:endParaRPr lang="en-US" sz="4400" b="1" dirty="0">
              <a:solidFill>
                <a:schemeClr val="bg2">
                  <a:lumMod val="9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1200" y="12192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Only Jesus spanned the chasm by His death on a cross</a:t>
            </a:r>
            <a:endParaRPr lang="en-US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352800"/>
            <a:ext cx="1828800" cy="35052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934200" y="3352800"/>
            <a:ext cx="1828800" cy="3505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God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Parallelogram 9"/>
          <p:cNvSpPr/>
          <p:nvPr/>
        </p:nvSpPr>
        <p:spPr>
          <a:xfrm>
            <a:off x="1828800" y="3048000"/>
            <a:ext cx="5486400" cy="228600"/>
          </a:xfrm>
          <a:prstGeom prst="parallelogram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/>
          <p:cNvSpPr/>
          <p:nvPr/>
        </p:nvSpPr>
        <p:spPr>
          <a:xfrm rot="5400000">
            <a:off x="2762250" y="3752850"/>
            <a:ext cx="3657600" cy="266700"/>
          </a:xfrm>
          <a:prstGeom prst="parallelogram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895600" y="5943600"/>
            <a:ext cx="3352800" cy="914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bg2">
                    <a:lumMod val="9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death</a:t>
            </a:r>
            <a:endParaRPr lang="en-US" sz="4400" b="1" dirty="0">
              <a:solidFill>
                <a:schemeClr val="bg2">
                  <a:lumMod val="9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F:\MVNU Courses\Images\male stick fig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7" y="2133600"/>
            <a:ext cx="709613" cy="141483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791200" y="12192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Not enough to know about it . . .</a:t>
            </a:r>
            <a:endParaRPr lang="en-US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352800"/>
            <a:ext cx="1828800" cy="35052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Us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934200" y="3352800"/>
            <a:ext cx="1828800" cy="3505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lang="en-US" sz="2800" dirty="0" smtClean="0"/>
              <a:t>God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Parallelogram 9"/>
          <p:cNvSpPr/>
          <p:nvPr/>
        </p:nvSpPr>
        <p:spPr>
          <a:xfrm>
            <a:off x="1981200" y="3048000"/>
            <a:ext cx="5486400" cy="228600"/>
          </a:xfrm>
          <a:prstGeom prst="parallelogram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/>
          <p:cNvSpPr/>
          <p:nvPr/>
        </p:nvSpPr>
        <p:spPr>
          <a:xfrm rot="5400000">
            <a:off x="2762250" y="3752850"/>
            <a:ext cx="3657600" cy="266700"/>
          </a:xfrm>
          <a:prstGeom prst="parallelogram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895600" y="5943600"/>
            <a:ext cx="3352800" cy="914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bg2">
                    <a:lumMod val="9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death</a:t>
            </a:r>
            <a:endParaRPr lang="en-US" sz="4400" b="1" dirty="0">
              <a:solidFill>
                <a:schemeClr val="bg2">
                  <a:lumMod val="9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F:\MVNU Courses\Images\male stick fig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709367"/>
            <a:ext cx="709613" cy="141483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791200" y="12192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 have to walk with God</a:t>
            </a:r>
            <a:endParaRPr lang="en-US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b="1" dirty="0" smtClean="0">
                <a:latin typeface="Tahoma" pitchFamily="34" charset="0"/>
                <a:cs typeface="Tahoma" pitchFamily="34" charset="0"/>
              </a:rPr>
              <a:t>Five colors</a:t>
            </a: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5410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5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Dark = our sin/spiritual darkness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735013" indent="-255588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Ro 3:23 "For all have sinned and fall short of the glory of God."</a:t>
            </a:r>
          </a:p>
          <a:p>
            <a:pPr marL="735013" indent="-255588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Ro 6:23a "...The wages of sin is death.”</a:t>
            </a:r>
          </a:p>
          <a:p>
            <a:pPr>
              <a:buNone/>
            </a:pPr>
            <a:r>
              <a:rPr lang="en-US" sz="5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Red =</a:t>
            </a:r>
            <a:r>
              <a:rPr lang="en-US" sz="51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blood of Jesus </a:t>
            </a:r>
            <a:r>
              <a:rPr lang="en-US" sz="5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Jesus suffered death for us.</a:t>
            </a:r>
          </a:p>
          <a:p>
            <a:pPr marL="735013" indent="-255588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1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Cor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15: 3-4 “…that Christ died for our sins according to the Scriptures, that he was buried, that he was raised on the third day according to the Scriptures…”</a:t>
            </a:r>
          </a:p>
          <a:p>
            <a:pPr>
              <a:buNone/>
            </a:pPr>
            <a:r>
              <a:rPr lang="en-US" sz="51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Green = </a:t>
            </a:r>
            <a:r>
              <a:rPr lang="en-US" sz="5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new life because of Christ. </a:t>
            </a:r>
          </a:p>
          <a:p>
            <a:pPr marL="685800" indent="-255588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Ro 6:23ba ".... But the gift of God is eternal life through Jesus Christ our Lord."</a:t>
            </a:r>
          </a:p>
          <a:p>
            <a:pPr marL="685800" indent="-255588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2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3:18 “But grow in the grace and knowledge of our Lord and Savior Jesus Christ.”</a:t>
            </a:r>
          </a:p>
          <a:p>
            <a:pPr>
              <a:buNone/>
            </a:pPr>
            <a:r>
              <a:rPr lang="en-US" sz="51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White = </a:t>
            </a:r>
            <a:r>
              <a:rPr lang="en-US" sz="5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our purity before </a:t>
            </a:r>
            <a:r>
              <a:rPr lang="en-US" sz="5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God once our sins have been forgiven by Jesus.</a:t>
            </a:r>
          </a:p>
          <a:p>
            <a:pPr marL="735013" indent="-255588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Ro 10:9 “If you confess with your mouth Jesus is Lord and believe in your heart that God</a:t>
            </a:r>
          </a:p>
          <a:p>
            <a:pPr marL="735013" indent="-255588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raised him from the dead, you will be saved.”</a:t>
            </a:r>
          </a:p>
          <a:p>
            <a:pPr>
              <a:buNone/>
            </a:pPr>
            <a:r>
              <a:rPr lang="en-US" sz="59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Gold = </a:t>
            </a:r>
            <a:r>
              <a:rPr lang="en-US" sz="5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God seeks relationship with us</a:t>
            </a:r>
            <a:r>
              <a:rPr lang="en-US" sz="5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735013" indent="-255588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1 John 1:5 “…God is light; in him there is no darkness at all.”</a:t>
            </a:r>
          </a:p>
          <a:p>
            <a:pPr>
              <a:buNone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Dear God, I have sinned and disobeyed  You. I believe Jesus died on the cross for my sins and came back to life. I receive Jesus Christ in my life by faith, trusting only in Him. I believe I am a child of God, and have been made clean from my sins. I pray this in Jesus name.</a:t>
            </a:r>
            <a:endParaRPr lang="en-US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F:\MVNU Courses\Images\CED3013\eball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762000"/>
            <a:ext cx="1905000" cy="1304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dirty="0" smtClean="0"/>
              <a:t>the trajectory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295400" y="3886200"/>
          <a:ext cx="72390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686800" cy="432511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From distrust to trust</a:t>
            </a:r>
          </a:p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From complacent to curious</a:t>
            </a:r>
          </a:p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From closed to being open to change</a:t>
            </a:r>
          </a:p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From meandering to seeking</a:t>
            </a:r>
          </a:p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 cross the threshold into kingdom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066800"/>
          </a:xfrm>
        </p:spPr>
        <p:txBody>
          <a:bodyPr/>
          <a:lstStyle/>
          <a:p>
            <a:r>
              <a:rPr lang="en-US" dirty="0" smtClean="0"/>
              <a:t>knee-jerk reactions to distrust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763000" cy="4325112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Christians at times defend, avoid, judge, argue</a:t>
            </a:r>
          </a:p>
          <a:p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BUT</a:t>
            </a:r>
          </a:p>
          <a:p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 must pray, learn, bond, affirm, welcome </a:t>
            </a:r>
          </a:p>
          <a:p>
            <a:pPr>
              <a:buNone/>
            </a:pP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“Come-and-see” offer</a:t>
            </a:r>
          </a:p>
          <a:p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/>
              <a:t>building trust in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“Have they ever called me for help?”</a:t>
            </a:r>
          </a:p>
          <a:p>
            <a:endParaRPr lang="en-US" sz="3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“Have I ever called them for help?”</a:t>
            </a:r>
          </a:p>
          <a:p>
            <a:pPr>
              <a:buNone/>
            </a:pP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“Have they ever been real with me when angry or sad?”</a:t>
            </a:r>
          </a:p>
          <a:p>
            <a:pPr>
              <a:buNone/>
            </a:pP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“Do I hide my honest emotions or moods from them?”</a:t>
            </a:r>
          </a:p>
          <a:p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b="1" dirty="0" smtClean="0"/>
              <a:t>building trust cont’d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“Have they ever asked me for advice?”</a:t>
            </a:r>
          </a:p>
          <a:p>
            <a:pPr>
              <a:buNone/>
            </a:pPr>
            <a:endParaRPr lang="en-US" sz="3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“Do we ever just have fun together?”</a:t>
            </a:r>
          </a:p>
          <a:p>
            <a:pPr>
              <a:buNone/>
            </a:pP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“When do I feel most connected with them—what are doing then?</a:t>
            </a:r>
          </a:p>
          <a:p>
            <a:pPr>
              <a:buNone/>
            </a:pP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living out the kingdom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2511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Show them how to build lives on Jesus’ words</a:t>
            </a:r>
          </a:p>
          <a:p>
            <a:endParaRPr lang="en-US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Open up your prayer life to them</a:t>
            </a:r>
          </a:p>
          <a:p>
            <a:endParaRPr lang="en-US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Provide satisfying answers to initial questions</a:t>
            </a:r>
          </a:p>
          <a:p>
            <a:endParaRPr lang="en-US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 a model of a seeker</a:t>
            </a:r>
            <a:endParaRPr lang="en-US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6868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A.T.T.I.C.—next level of knowing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en-US" sz="3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Affirm their questions</a:t>
            </a:r>
          </a:p>
          <a:p>
            <a:endParaRPr lang="en-US" sz="35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Translate into tangible response</a:t>
            </a:r>
          </a:p>
          <a:p>
            <a:endParaRPr lang="en-US" sz="35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 transparent about your struggles</a:t>
            </a:r>
          </a:p>
          <a:p>
            <a:endParaRPr lang="en-US" sz="35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Insert yourself as a case study</a:t>
            </a:r>
          </a:p>
          <a:p>
            <a:endParaRPr lang="en-US" sz="35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Challenge the seeker</a:t>
            </a:r>
            <a:endParaRPr lang="en-US" sz="3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crossing the threshold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669536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Spiritual Conversation Starters</a:t>
            </a:r>
          </a:p>
          <a:p>
            <a:endParaRPr lang="en-US" sz="3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 ?s to Keep Conversation Going</a:t>
            </a:r>
          </a:p>
          <a:p>
            <a:endParaRPr lang="en-US" sz="3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Two illustrations: Bridge &amp; Five Colors</a:t>
            </a:r>
          </a:p>
          <a:p>
            <a:endParaRPr lang="en-US" sz="3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But first: how to follow-up</a:t>
            </a:r>
            <a:endParaRPr lang="en-US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559</TotalTime>
  <Words>810</Words>
  <Application>Microsoft Office PowerPoint</Application>
  <PresentationFormat>On-screen Show (4:3)</PresentationFormat>
  <Paragraphs>172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Calibri</vt:lpstr>
      <vt:lpstr>Georgia</vt:lpstr>
      <vt:lpstr>Tahoma</vt:lpstr>
      <vt:lpstr>Trebuchet MS</vt:lpstr>
      <vt:lpstr>Wingdings</vt:lpstr>
      <vt:lpstr>Wingdings 2</vt:lpstr>
      <vt:lpstr>Urban</vt:lpstr>
      <vt:lpstr>five thresholds of postmodern conversion</vt:lpstr>
      <vt:lpstr>key resources</vt:lpstr>
      <vt:lpstr>the trajectory</vt:lpstr>
      <vt:lpstr>knee-jerk reactions to distrust</vt:lpstr>
      <vt:lpstr>building trust in others</vt:lpstr>
      <vt:lpstr>building trust cont’d</vt:lpstr>
      <vt:lpstr>living out the kingdom</vt:lpstr>
      <vt:lpstr>A.T.T.I.C.—next level of knowing well</vt:lpstr>
      <vt:lpstr>crossing the threshold</vt:lpstr>
      <vt:lpstr>after the crossing: first eight weeks</vt:lpstr>
      <vt:lpstr>Spiritual Conversation Starters</vt:lpstr>
      <vt:lpstr>Spiritual Conversation Starters</vt:lpstr>
      <vt:lpstr>4 ?s to Continue the Conversation</vt:lpstr>
      <vt:lpstr>Remember: They Seek the Source</vt:lpstr>
      <vt:lpstr>Do vs. Done - Mittelberg</vt:lpstr>
      <vt:lpstr>Do vs. Done cont’d</vt:lpstr>
      <vt:lpstr>Do vs. Done cont’d</vt:lpstr>
      <vt:lpstr>Do vs. Done cont’d</vt:lpstr>
      <vt:lpstr>Bridge Illustration</vt:lpstr>
      <vt:lpstr>Bridge Illustration</vt:lpstr>
      <vt:lpstr>Bridge Illustration</vt:lpstr>
      <vt:lpstr>Bridge Illustration</vt:lpstr>
      <vt:lpstr>Bridge Illustration</vt:lpstr>
      <vt:lpstr>Five colors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</dc:creator>
  <cp:lastModifiedBy>James Matthew Price</cp:lastModifiedBy>
  <cp:revision>50</cp:revision>
  <dcterms:created xsi:type="dcterms:W3CDTF">2010-03-02T02:18:07Z</dcterms:created>
  <dcterms:modified xsi:type="dcterms:W3CDTF">2018-09-22T14:37:37Z</dcterms:modified>
</cp:coreProperties>
</file>